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cfaf4"/>
          </a:solidFill>
          <a:ln w="3240">
            <a:solidFill>
              <a:srgbClr val="d1c3a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60">
            <a:solidFill>
              <a:srgbClr val="fff4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af6"/>
              </a:gs>
              <a:gs pos="100000">
                <a:srgbClr val="eed18e"/>
              </a:gs>
            </a:gsLst>
            <a:lin ang="0"/>
          </a:gradFill>
          <a:ln w="7200">
            <a:solidFill>
              <a:srgbClr val="c6b79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435680" y="274680"/>
            <a:ext cx="7497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lang="ru-RU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Содержимое 3" descr=""/>
          <p:cNvPicPr/>
          <p:nvPr/>
        </p:nvPicPr>
        <p:blipFill>
          <a:blip r:embed="rId1"/>
          <a:stretch/>
        </p:blipFill>
        <p:spPr>
          <a:xfrm>
            <a:off x="2071800" y="1143000"/>
            <a:ext cx="5500080" cy="450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1435680" y="274680"/>
            <a:ext cx="7497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Оплата через терминал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2041920" y="1728000"/>
            <a:ext cx="6238080" cy="4678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1435680" y="274680"/>
            <a:ext cx="7497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Оплата через терминал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1953720" y="1769040"/>
            <a:ext cx="6223680" cy="466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1435680" y="274680"/>
            <a:ext cx="7497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Оплата через терминал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3168000" y="1800000"/>
            <a:ext cx="4032000" cy="4712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435680" y="274680"/>
            <a:ext cx="7497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Код проекта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1435680" y="1447920"/>
            <a:ext cx="7497360" cy="47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Код проекта – основной идентификатор. Деньги поступают на расчетный счет только на определенный код проекта.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435680" y="274680"/>
            <a:ext cx="7497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Код проекта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1435680" y="1447920"/>
            <a:ext cx="7497360" cy="47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Структура кода проекта слева направо: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2 знака    - год на начало учебного года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5 знаков  - код города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2 знака    - тип образовательного учреждения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4 знака    – номер школы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2 знака    - номер класса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2 знака    - буква класса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3 знака    - текущий номер проекта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435680" y="274680"/>
            <a:ext cx="7497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Код проекта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1435680" y="1447920"/>
            <a:ext cx="7497360" cy="47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Пример кода: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12.00347.01.0159.00.00.001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435680" y="274680"/>
            <a:ext cx="7497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Оплата через терминал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1368000" y="1770840"/>
            <a:ext cx="7520760" cy="4277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1435680" y="274680"/>
            <a:ext cx="7497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Оплата через терминал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1368000" y="2013480"/>
            <a:ext cx="7451280" cy="3818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1435680" y="274680"/>
            <a:ext cx="7497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Оплата через терминал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1312200" y="2065680"/>
            <a:ext cx="7480080" cy="3730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1435680" y="274680"/>
            <a:ext cx="7497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Оплата через терминал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1440000" y="1872000"/>
            <a:ext cx="7418520" cy="448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435680" y="274680"/>
            <a:ext cx="7497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Оплата через терминал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1944000" y="1728000"/>
            <a:ext cx="6431760" cy="482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LibreOffice/5.1.4.2$Linux_X86_64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2017-02-22T13:55:35Z</dcterms:modified>
  <cp:revision>1</cp:revision>
  <dc:subject/>
  <dc:title/>
</cp:coreProperties>
</file>